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68" r:id="rId16"/>
    <p:sldId id="269" r:id="rId17"/>
    <p:sldId id="270" r:id="rId18"/>
  </p:sldIdLst>
  <p:sldSz cx="9144000" cy="5143500" type="screen16x9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470" y="-89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/>
          <p:cNvPicPr/>
          <p:nvPr/>
        </p:nvPicPr>
        <p:blipFill>
          <a:blip r:embed="rId2"/>
          <a:srcRect l="49726" t="1944" r="585" b="16774"/>
          <a:stretch/>
        </p:blipFill>
        <p:spPr>
          <a:xfrm>
            <a:off x="190800" y="317520"/>
            <a:ext cx="8769600" cy="4066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2"/>
          <p:cNvPicPr/>
          <p:nvPr/>
        </p:nvPicPr>
        <p:blipFill>
          <a:blip r:embed="rId2"/>
          <a:stretch/>
        </p:blipFill>
        <p:spPr>
          <a:xfrm>
            <a:off x="914400" y="0"/>
            <a:ext cx="3504240" cy="5142600"/>
          </a:xfrm>
          <a:prstGeom prst="rect">
            <a:avLst/>
          </a:prstGeom>
          <a:ln>
            <a:noFill/>
          </a:ln>
        </p:spPr>
      </p:pic>
      <p:pic>
        <p:nvPicPr>
          <p:cNvPr id="91" name="Shape 92"/>
          <p:cNvPicPr/>
          <p:nvPr/>
        </p:nvPicPr>
        <p:blipFill>
          <a:blip r:embed="rId3"/>
          <a:stretch/>
        </p:blipFill>
        <p:spPr>
          <a:xfrm>
            <a:off x="4572000" y="0"/>
            <a:ext cx="3504240" cy="514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Shape 92"/>
          <p:cNvPicPr/>
          <p:nvPr/>
        </p:nvPicPr>
        <p:blipFill>
          <a:blip r:embed="rId2"/>
          <a:stretch/>
        </p:blipFill>
        <p:spPr>
          <a:xfrm>
            <a:off x="914400" y="0"/>
            <a:ext cx="3504240" cy="5142600"/>
          </a:xfrm>
          <a:prstGeom prst="rect">
            <a:avLst/>
          </a:prstGeom>
          <a:ln>
            <a:noFill/>
          </a:ln>
        </p:spPr>
      </p:pic>
      <p:pic>
        <p:nvPicPr>
          <p:cNvPr id="93" name="Shape 92"/>
          <p:cNvPicPr/>
          <p:nvPr/>
        </p:nvPicPr>
        <p:blipFill>
          <a:blip r:embed="rId3"/>
          <a:stretch/>
        </p:blipFill>
        <p:spPr>
          <a:xfrm>
            <a:off x="4572000" y="0"/>
            <a:ext cx="3504240" cy="514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Shape 92"/>
          <p:cNvPicPr/>
          <p:nvPr/>
        </p:nvPicPr>
        <p:blipFill>
          <a:blip r:embed="rId2"/>
          <a:stretch/>
        </p:blipFill>
        <p:spPr>
          <a:xfrm>
            <a:off x="914400" y="0"/>
            <a:ext cx="3504240" cy="5142600"/>
          </a:xfrm>
          <a:prstGeom prst="rect">
            <a:avLst/>
          </a:prstGeom>
          <a:ln>
            <a:noFill/>
          </a:ln>
        </p:spPr>
      </p:pic>
      <p:pic>
        <p:nvPicPr>
          <p:cNvPr id="95" name="Shape 92"/>
          <p:cNvPicPr/>
          <p:nvPr/>
        </p:nvPicPr>
        <p:blipFill>
          <a:blip r:embed="rId3"/>
          <a:stretch/>
        </p:blipFill>
        <p:spPr>
          <a:xfrm>
            <a:off x="4572000" y="0"/>
            <a:ext cx="3504240" cy="514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Gihan\Desktop\APACaug\hackathon\Screenshot (2)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2" t="9030" r="2539" b="8570"/>
          <a:stretch/>
        </p:blipFill>
        <p:spPr bwMode="auto">
          <a:xfrm>
            <a:off x="381000" y="390978"/>
            <a:ext cx="8476342" cy="4238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4168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95"/>
          <p:cNvPicPr/>
          <p:nvPr/>
        </p:nvPicPr>
        <p:blipFill>
          <a:blip r:embed="rId2"/>
          <a:srcRect r="71206"/>
          <a:stretch/>
        </p:blipFill>
        <p:spPr>
          <a:xfrm>
            <a:off x="2194560" y="822960"/>
            <a:ext cx="3589200" cy="3382560"/>
          </a:xfrm>
          <a:prstGeom prst="rect">
            <a:avLst/>
          </a:prstGeom>
          <a:ln>
            <a:noFill/>
          </a:ln>
        </p:spPr>
      </p:pic>
      <p:pic>
        <p:nvPicPr>
          <p:cNvPr id="97" name="Picture 96"/>
          <p:cNvPicPr/>
          <p:nvPr/>
        </p:nvPicPr>
        <p:blipFill>
          <a:blip r:embed="rId2"/>
          <a:srcRect l="90411"/>
          <a:stretch/>
        </p:blipFill>
        <p:spPr>
          <a:xfrm>
            <a:off x="5785200" y="822960"/>
            <a:ext cx="1196280" cy="3382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457200" y="204840"/>
            <a:ext cx="8227800" cy="85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7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Impact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457200" y="1203480"/>
            <a:ext cx="8227800" cy="2982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55680" indent="-265680">
              <a:lnSpc>
                <a:spcPct val="100000"/>
              </a:lnSpc>
              <a:buClr>
                <a:srgbClr val="000000"/>
              </a:buClr>
              <a:buSzPct val="44000"/>
              <a:buFont typeface="Noto Sans Symbols"/>
              <a:buChar char="●"/>
            </a:pPr>
            <a:r>
              <a:rPr lang="en-US" sz="27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Sri Lanka earns 1.2 Billion USD per annum from mining earth resources.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55680" indent="-265680">
              <a:lnSpc>
                <a:spcPct val="100000"/>
              </a:lnSpc>
              <a:buClr>
                <a:srgbClr val="000000"/>
              </a:buClr>
              <a:buSzPct val="44000"/>
              <a:buFont typeface="Noto Sans Symbols"/>
              <a:buChar char="●"/>
            </a:pPr>
            <a:r>
              <a:rPr lang="en-US" sz="27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But this is less than 2% of the GDP.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55680" indent="-265680">
              <a:lnSpc>
                <a:spcPct val="100000"/>
              </a:lnSpc>
              <a:buClr>
                <a:srgbClr val="000000"/>
              </a:buClr>
              <a:buSzPct val="44000"/>
              <a:buFont typeface="Noto Sans Symbols"/>
              <a:buChar char="●"/>
            </a:pPr>
            <a:r>
              <a:rPr lang="en-US" sz="27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Reliable and cheap prediction WHERE to mine can increase the mining by a several fold.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458640" y="1371600"/>
            <a:ext cx="8227800" cy="155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Thank you!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7"/>
          <p:cNvPicPr/>
          <p:nvPr/>
        </p:nvPicPr>
        <p:blipFill>
          <a:blip r:embed="rId2"/>
          <a:srcRect l="630" t="2817" r="49625" b="17637"/>
          <a:stretch/>
        </p:blipFill>
        <p:spPr>
          <a:xfrm>
            <a:off x="171720" y="415440"/>
            <a:ext cx="8673480" cy="3931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82"/>
          <p:cNvPicPr/>
          <p:nvPr/>
        </p:nvPicPr>
        <p:blipFill>
          <a:blip r:embed="rId2"/>
          <a:stretch/>
        </p:blipFill>
        <p:spPr>
          <a:xfrm>
            <a:off x="76320" y="666720"/>
            <a:ext cx="8976240" cy="3731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87"/>
          <p:cNvPicPr/>
          <p:nvPr/>
        </p:nvPicPr>
        <p:blipFill>
          <a:blip r:embed="rId2"/>
          <a:stretch/>
        </p:blipFill>
        <p:spPr>
          <a:xfrm>
            <a:off x="97920" y="563040"/>
            <a:ext cx="8946360" cy="3912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522360" y="1371600"/>
            <a:ext cx="8227800" cy="170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7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DISCOVERING EARTH RESOURCES IN SRI LANKA USING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7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HYPER SPECTRAL IMAGERY (HSI)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2895480" y="3628080"/>
            <a:ext cx="5561640" cy="85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Objective : To pinpoint the earth resource locations in the country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97"/>
          <p:cNvPicPr/>
          <p:nvPr/>
        </p:nvPicPr>
        <p:blipFill>
          <a:blip r:embed="rId2"/>
          <a:stretch/>
        </p:blipFill>
        <p:spPr>
          <a:xfrm>
            <a:off x="326520" y="1175760"/>
            <a:ext cx="8555040" cy="2595240"/>
          </a:xfrm>
          <a:prstGeom prst="rect">
            <a:avLst/>
          </a:prstGeom>
          <a:ln>
            <a:noFill/>
          </a:ln>
        </p:spPr>
      </p:pic>
      <p:sp>
        <p:nvSpPr>
          <p:cNvPr id="79" name="CustomShape 1"/>
          <p:cNvSpPr/>
          <p:nvPr/>
        </p:nvSpPr>
        <p:spPr>
          <a:xfrm>
            <a:off x="207720" y="442080"/>
            <a:ext cx="3650040" cy="44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2"/>
          <p:cNvSpPr/>
          <p:nvPr/>
        </p:nvSpPr>
        <p:spPr>
          <a:xfrm>
            <a:off x="4868280" y="442080"/>
            <a:ext cx="3650040" cy="44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3"/>
          <p:cNvSpPr/>
          <p:nvPr/>
        </p:nvSpPr>
        <p:spPr>
          <a:xfrm>
            <a:off x="941040" y="442080"/>
            <a:ext cx="3650040" cy="116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4"/>
          <p:cNvSpPr/>
          <p:nvPr/>
        </p:nvSpPr>
        <p:spPr>
          <a:xfrm>
            <a:off x="4369320" y="442080"/>
            <a:ext cx="3650040" cy="116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CustomShape 5"/>
          <p:cNvSpPr/>
          <p:nvPr/>
        </p:nvSpPr>
        <p:spPr>
          <a:xfrm>
            <a:off x="3306240" y="3772080"/>
            <a:ext cx="312300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 colour bands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106"/>
          <p:cNvPicPr/>
          <p:nvPr/>
        </p:nvPicPr>
        <p:blipFill>
          <a:blip r:embed="rId2"/>
          <a:srcRect l="38934" r="34363"/>
          <a:stretch/>
        </p:blipFill>
        <p:spPr>
          <a:xfrm>
            <a:off x="3367080" y="969840"/>
            <a:ext cx="2284920" cy="2595600"/>
          </a:xfrm>
          <a:prstGeom prst="rect">
            <a:avLst/>
          </a:prstGeom>
          <a:ln>
            <a:noFill/>
          </a:ln>
        </p:spPr>
      </p:pic>
      <p:sp>
        <p:nvSpPr>
          <p:cNvPr id="85" name="CustomShape 1"/>
          <p:cNvSpPr/>
          <p:nvPr/>
        </p:nvSpPr>
        <p:spPr>
          <a:xfrm>
            <a:off x="822960" y="274320"/>
            <a:ext cx="3650040" cy="116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2"/>
          <p:cNvSpPr/>
          <p:nvPr/>
        </p:nvSpPr>
        <p:spPr>
          <a:xfrm>
            <a:off x="2878560" y="3740040"/>
            <a:ext cx="342792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103 colour bands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457200" y="204840"/>
            <a:ext cx="8227800" cy="857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7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Why HSI?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457200" y="1203480"/>
            <a:ext cx="8227800" cy="298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7200" indent="-3988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lang="en-US" sz="27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RGB photographs do not show any difference for a land with or without a certain mineral underneath.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9888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lang="en-US" sz="27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But these minerals tend to reflect/emit the EM waves differently in other bands of the spectrum.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Shape 92"/>
          <p:cNvPicPr/>
          <p:nvPr/>
        </p:nvPicPr>
        <p:blipFill>
          <a:blip r:embed="rId2"/>
          <a:stretch/>
        </p:blipFill>
        <p:spPr>
          <a:xfrm>
            <a:off x="914400" y="0"/>
            <a:ext cx="3504240" cy="514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112</Words>
  <Application>Microsoft Office PowerPoint</Application>
  <PresentationFormat>On-screen Show (16:9)</PresentationFormat>
  <Paragraphs>14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Jayatilaka Gihan</dc:creator>
  <cp:lastModifiedBy>Gihan Chanaka Jayatilaka</cp:lastModifiedBy>
  <cp:revision>14</cp:revision>
  <dcterms:modified xsi:type="dcterms:W3CDTF">2017-05-04T10:56:35Z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13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